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740A6-9361-4B98-A8BE-FC4C6DE20E94}" v="1038" dt="2020-05-05T20:39:01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2" autoAdjust="0"/>
    <p:restoredTop sz="97436" autoAdjust="0"/>
  </p:normalViewPr>
  <p:slideViewPr>
    <p:cSldViewPr snapToGrid="0">
      <p:cViewPr varScale="1">
        <p:scale>
          <a:sx n="72" d="100"/>
          <a:sy n="72" d="100"/>
        </p:scale>
        <p:origin x="9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eri M'Laïki" userId="9fe98c045c857f9b" providerId="LiveId" clId="{1DD740A6-9361-4B98-A8BE-FC4C6DE20E94}"/>
    <pc:docChg chg="undo custSel mod addSld modSld">
      <pc:chgData name="Yoeri M'Laïki" userId="9fe98c045c857f9b" providerId="LiveId" clId="{1DD740A6-9361-4B98-A8BE-FC4C6DE20E94}" dt="2020-05-05T20:39:01.487" v="1402" actId="207"/>
      <pc:docMkLst>
        <pc:docMk/>
      </pc:docMkLst>
      <pc:sldChg chg="addSp delSp modSp mod delAnim modAnim">
        <pc:chgData name="Yoeri M'Laïki" userId="9fe98c045c857f9b" providerId="LiveId" clId="{1DD740A6-9361-4B98-A8BE-FC4C6DE20E94}" dt="2020-05-05T20:39:01.487" v="1402" actId="207"/>
        <pc:sldMkLst>
          <pc:docMk/>
          <pc:sldMk cId="1079370601" sldId="256"/>
        </pc:sldMkLst>
        <pc:spChg chg="mod">
          <ac:chgData name="Yoeri M'Laïki" userId="9fe98c045c857f9b" providerId="LiveId" clId="{1DD740A6-9361-4B98-A8BE-FC4C6DE20E94}" dt="2020-05-05T20:20:05.690" v="1184" actId="20577"/>
          <ac:spMkLst>
            <pc:docMk/>
            <pc:sldMk cId="1079370601" sldId="256"/>
            <ac:spMk id="4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1:30.276" v="1224" actId="6549"/>
          <ac:spMkLst>
            <pc:docMk/>
            <pc:sldMk cId="1079370601" sldId="256"/>
            <ac:spMk id="5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0:39.127" v="1211" actId="20577"/>
          <ac:spMkLst>
            <pc:docMk/>
            <pc:sldMk cId="1079370601" sldId="256"/>
            <ac:spMk id="6" creationId="{00000000-0000-0000-0000-000000000000}"/>
          </ac:spMkLst>
        </pc:spChg>
        <pc:spChg chg="add mod">
          <ac:chgData name="Yoeri M'Laïki" userId="9fe98c045c857f9b" providerId="LiveId" clId="{1DD740A6-9361-4B98-A8BE-FC4C6DE20E94}" dt="2020-05-05T20:21:54.212" v="1228" actId="207"/>
          <ac:spMkLst>
            <pc:docMk/>
            <pc:sldMk cId="1079370601" sldId="256"/>
            <ac:spMk id="7" creationId="{E272BDE3-9A68-4A7E-923D-C31F31532EA9}"/>
          </ac:spMkLst>
        </pc:spChg>
        <pc:spChg chg="add mod">
          <ac:chgData name="Yoeri M'Laïki" userId="9fe98c045c857f9b" providerId="LiveId" clId="{1DD740A6-9361-4B98-A8BE-FC4C6DE20E94}" dt="2020-05-05T20:22:05.757" v="1234" actId="20577"/>
          <ac:spMkLst>
            <pc:docMk/>
            <pc:sldMk cId="1079370601" sldId="256"/>
            <ac:spMk id="8" creationId="{8788FFC3-E88E-4E1E-B4A5-385DADC6217C}"/>
          </ac:spMkLst>
        </pc:spChg>
        <pc:spChg chg="add mod">
          <ac:chgData name="Yoeri M'Laïki" userId="9fe98c045c857f9b" providerId="LiveId" clId="{1DD740A6-9361-4B98-A8BE-FC4C6DE20E94}" dt="2020-05-05T20:38:57.933" v="1400" actId="207"/>
          <ac:spMkLst>
            <pc:docMk/>
            <pc:sldMk cId="1079370601" sldId="256"/>
            <ac:spMk id="9" creationId="{F19105B7-8E41-4EE2-A08B-6C949F8EDFC3}"/>
          </ac:spMkLst>
        </pc:spChg>
        <pc:spChg chg="add mod">
          <ac:chgData name="Yoeri M'Laïki" userId="9fe98c045c857f9b" providerId="LiveId" clId="{1DD740A6-9361-4B98-A8BE-FC4C6DE20E94}" dt="2020-05-05T20:20:41.445" v="1212" actId="1076"/>
          <ac:spMkLst>
            <pc:docMk/>
            <pc:sldMk cId="1079370601" sldId="256"/>
            <ac:spMk id="10" creationId="{E1726F0A-B244-4B4A-963D-AA536769D042}"/>
          </ac:spMkLst>
        </pc:spChg>
        <pc:spChg chg="add del mod">
          <ac:chgData name="Yoeri M'Laïki" userId="9fe98c045c857f9b" providerId="LiveId" clId="{1DD740A6-9361-4B98-A8BE-FC4C6DE20E94}" dt="2020-05-05T19:37:25.470" v="509"/>
          <ac:spMkLst>
            <pc:docMk/>
            <pc:sldMk cId="1079370601" sldId="256"/>
            <ac:spMk id="11" creationId="{BCAB40AE-E2A2-4699-A71A-89AB428FA9C8}"/>
          </ac:spMkLst>
        </pc:spChg>
        <pc:spChg chg="add mod">
          <ac:chgData name="Yoeri M'Laïki" userId="9fe98c045c857f9b" providerId="LiveId" clId="{1DD740A6-9361-4B98-A8BE-FC4C6DE20E94}" dt="2020-05-05T20:21:21.885" v="1220" actId="207"/>
          <ac:spMkLst>
            <pc:docMk/>
            <pc:sldMk cId="1079370601" sldId="256"/>
            <ac:spMk id="12" creationId="{BCE9B23C-26EC-4C8B-9D64-FDB29AE97C10}"/>
          </ac:spMkLst>
        </pc:spChg>
        <pc:spChg chg="add mod">
          <ac:chgData name="Yoeri M'Laïki" userId="9fe98c045c857f9b" providerId="LiveId" clId="{1DD740A6-9361-4B98-A8BE-FC4C6DE20E94}" dt="2020-05-05T20:38:59.779" v="1401" actId="207"/>
          <ac:spMkLst>
            <pc:docMk/>
            <pc:sldMk cId="1079370601" sldId="256"/>
            <ac:spMk id="13" creationId="{87DA2A5A-577E-4B8D-8CB7-232DF85A98F5}"/>
          </ac:spMkLst>
        </pc:spChg>
        <pc:spChg chg="add mod">
          <ac:chgData name="Yoeri M'Laïki" userId="9fe98c045c857f9b" providerId="LiveId" clId="{1DD740A6-9361-4B98-A8BE-FC4C6DE20E94}" dt="2020-05-05T20:21:44.099" v="1225" actId="207"/>
          <ac:spMkLst>
            <pc:docMk/>
            <pc:sldMk cId="1079370601" sldId="256"/>
            <ac:spMk id="14" creationId="{48E1A69D-3F89-4CD3-B1D7-2740E98EE4FA}"/>
          </ac:spMkLst>
        </pc:spChg>
        <pc:spChg chg="add mod">
          <ac:chgData name="Yoeri M'Laïki" userId="9fe98c045c857f9b" providerId="LiveId" clId="{1DD740A6-9361-4B98-A8BE-FC4C6DE20E94}" dt="2020-05-05T20:19:59.536" v="1163" actId="571"/>
          <ac:spMkLst>
            <pc:docMk/>
            <pc:sldMk cId="1079370601" sldId="256"/>
            <ac:spMk id="15" creationId="{42745D09-1E75-4EBE-B866-12E172425845}"/>
          </ac:spMkLst>
        </pc:spChg>
        <pc:spChg chg="add mod">
          <ac:chgData name="Yoeri M'Laïki" userId="9fe98c045c857f9b" providerId="LiveId" clId="{1DD740A6-9361-4B98-A8BE-FC4C6DE20E94}" dt="2020-05-05T19:38:59.016" v="515" actId="571"/>
          <ac:spMkLst>
            <pc:docMk/>
            <pc:sldMk cId="1079370601" sldId="256"/>
            <ac:spMk id="15" creationId="{E4020381-892B-447F-9A91-4C50AF1B3101}"/>
          </ac:spMkLst>
        </pc:spChg>
        <pc:spChg chg="add mod">
          <ac:chgData name="Yoeri M'Laïki" userId="9fe98c045c857f9b" providerId="LiveId" clId="{1DD740A6-9361-4B98-A8BE-FC4C6DE20E94}" dt="2020-05-05T20:21:47.666" v="1226" actId="207"/>
          <ac:spMkLst>
            <pc:docMk/>
            <pc:sldMk cId="1079370601" sldId="256"/>
            <ac:spMk id="16" creationId="{0B6FFFB8-585B-4537-B887-95116CB61102}"/>
          </ac:spMkLst>
        </pc:spChg>
        <pc:spChg chg="add mod">
          <ac:chgData name="Yoeri M'Laïki" userId="9fe98c045c857f9b" providerId="LiveId" clId="{1DD740A6-9361-4B98-A8BE-FC4C6DE20E94}" dt="2020-05-05T20:39:01.487" v="1402" actId="207"/>
          <ac:spMkLst>
            <pc:docMk/>
            <pc:sldMk cId="1079370601" sldId="256"/>
            <ac:spMk id="17" creationId="{94C1F553-465D-44AF-99C6-2698794587D6}"/>
          </ac:spMkLst>
        </pc:spChg>
      </pc:sldChg>
      <pc:sldChg chg="addSp delSp modSp mod addAnim delAnim modAnim">
        <pc:chgData name="Yoeri M'Laïki" userId="9fe98c045c857f9b" providerId="LiveId" clId="{1DD740A6-9361-4B98-A8BE-FC4C6DE20E94}" dt="2020-05-05T20:34:06.884" v="1399" actId="207"/>
        <pc:sldMkLst>
          <pc:docMk/>
          <pc:sldMk cId="2337105425" sldId="257"/>
        </pc:sldMkLst>
        <pc:spChg chg="mod">
          <ac:chgData name="Yoeri M'Laïki" userId="9fe98c045c857f9b" providerId="LiveId" clId="{1DD740A6-9361-4B98-A8BE-FC4C6DE20E94}" dt="2020-05-05T20:19:40.814" v="1158" actId="20577"/>
          <ac:spMkLst>
            <pc:docMk/>
            <pc:sldMk cId="2337105425" sldId="257"/>
            <ac:spMk id="2" creationId="{00000000-0000-0000-0000-000000000000}"/>
          </ac:spMkLst>
        </pc:spChg>
        <pc:spChg chg="add del mod">
          <ac:chgData name="Yoeri M'Laïki" userId="9fe98c045c857f9b" providerId="LiveId" clId="{1DD740A6-9361-4B98-A8BE-FC4C6DE20E94}" dt="2020-05-05T18:48:18.514" v="22"/>
          <ac:spMkLst>
            <pc:docMk/>
            <pc:sldMk cId="2337105425" sldId="257"/>
            <ac:spMk id="3" creationId="{E19B1DD2-4264-496E-8CEF-F15412103135}"/>
          </ac:spMkLst>
        </pc:spChg>
        <pc:spChg chg="add mod">
          <ac:chgData name="Yoeri M'Laïki" userId="9fe98c045c857f9b" providerId="LiveId" clId="{1DD740A6-9361-4B98-A8BE-FC4C6DE20E94}" dt="2020-05-05T19:17:08.290" v="145" actId="207"/>
          <ac:spMkLst>
            <pc:docMk/>
            <pc:sldMk cId="2337105425" sldId="257"/>
            <ac:spMk id="4" creationId="{D5892A95-BC86-4D5E-851F-8C01D679C222}"/>
          </ac:spMkLst>
        </pc:spChg>
        <pc:spChg chg="add mod">
          <ac:chgData name="Yoeri M'Laïki" userId="9fe98c045c857f9b" providerId="LiveId" clId="{1DD740A6-9361-4B98-A8BE-FC4C6DE20E94}" dt="2020-05-05T19:17:05.361" v="144" actId="207"/>
          <ac:spMkLst>
            <pc:docMk/>
            <pc:sldMk cId="2337105425" sldId="257"/>
            <ac:spMk id="5" creationId="{E59AB0F9-F61C-479C-8AA3-144DCCAF29C8}"/>
          </ac:spMkLst>
        </pc:spChg>
        <pc:spChg chg="add mod">
          <ac:chgData name="Yoeri M'Laïki" userId="9fe98c045c857f9b" providerId="LiveId" clId="{1DD740A6-9361-4B98-A8BE-FC4C6DE20E94}" dt="2020-05-05T20:34:06.884" v="1399" actId="207"/>
          <ac:spMkLst>
            <pc:docMk/>
            <pc:sldMk cId="2337105425" sldId="257"/>
            <ac:spMk id="6" creationId="{1A73AD3A-44AF-4280-A300-F3A1642D40D3}"/>
          </ac:spMkLst>
        </pc:spChg>
        <pc:spChg chg="add mod">
          <ac:chgData name="Yoeri M'Laïki" userId="9fe98c045c857f9b" providerId="LiveId" clId="{1DD740A6-9361-4B98-A8BE-FC4C6DE20E94}" dt="2020-05-05T20:22:49.477" v="1239" actId="207"/>
          <ac:spMkLst>
            <pc:docMk/>
            <pc:sldMk cId="2337105425" sldId="257"/>
            <ac:spMk id="7" creationId="{56C7CE1E-06BE-4053-B1F5-9FFA6E9A2E53}"/>
          </ac:spMkLst>
        </pc:spChg>
        <pc:spChg chg="add mod">
          <ac:chgData name="Yoeri M'Laïki" userId="9fe98c045c857f9b" providerId="LiveId" clId="{1DD740A6-9361-4B98-A8BE-FC4C6DE20E94}" dt="2020-05-05T20:34:04.105" v="1398" actId="207"/>
          <ac:spMkLst>
            <pc:docMk/>
            <pc:sldMk cId="2337105425" sldId="257"/>
            <ac:spMk id="8" creationId="{4A64B209-0B07-48E7-B608-D6ECFD0F7024}"/>
          </ac:spMkLst>
        </pc:spChg>
        <pc:spChg chg="add mod">
          <ac:chgData name="Yoeri M'Laïki" userId="9fe98c045c857f9b" providerId="LiveId" clId="{1DD740A6-9361-4B98-A8BE-FC4C6DE20E94}" dt="2020-05-05T20:22:31.850" v="1235" actId="207"/>
          <ac:spMkLst>
            <pc:docMk/>
            <pc:sldMk cId="2337105425" sldId="257"/>
            <ac:spMk id="9" creationId="{35B9DB09-8DAB-430A-B3B5-C6878BD2096D}"/>
          </ac:spMkLst>
        </pc:spChg>
        <pc:spChg chg="add mod">
          <ac:chgData name="Yoeri M'Laïki" userId="9fe98c045c857f9b" providerId="LiveId" clId="{1DD740A6-9361-4B98-A8BE-FC4C6DE20E94}" dt="2020-05-05T20:22:37.609" v="1236" actId="207"/>
          <ac:spMkLst>
            <pc:docMk/>
            <pc:sldMk cId="2337105425" sldId="257"/>
            <ac:spMk id="10" creationId="{27CAA827-BAFB-40E0-8BCD-BA54E5CB7DE6}"/>
          </ac:spMkLst>
        </pc:spChg>
        <pc:spChg chg="add mod">
          <ac:chgData name="Yoeri M'Laïki" userId="9fe98c045c857f9b" providerId="LiveId" clId="{1DD740A6-9361-4B98-A8BE-FC4C6DE20E94}" dt="2020-05-05T20:34:01.327" v="1397" actId="207"/>
          <ac:spMkLst>
            <pc:docMk/>
            <pc:sldMk cId="2337105425" sldId="257"/>
            <ac:spMk id="11" creationId="{95FF16E8-7F82-491F-9A07-B878A17DF7B7}"/>
          </ac:spMkLst>
        </pc:spChg>
        <pc:spChg chg="add del mod">
          <ac:chgData name="Yoeri M'Laïki" userId="9fe98c045c857f9b" providerId="LiveId" clId="{1DD740A6-9361-4B98-A8BE-FC4C6DE20E94}" dt="2020-05-05T19:30:31.263" v="263" actId="478"/>
          <ac:spMkLst>
            <pc:docMk/>
            <pc:sldMk cId="2337105425" sldId="257"/>
            <ac:spMk id="12" creationId="{E60EC597-62B4-4900-A371-71E88C5E5F09}"/>
          </ac:spMkLst>
        </pc:spChg>
        <pc:spChg chg="add mod">
          <ac:chgData name="Yoeri M'Laïki" userId="9fe98c045c857f9b" providerId="LiveId" clId="{1DD740A6-9361-4B98-A8BE-FC4C6DE20E94}" dt="2020-05-05T20:23:11.020" v="1241" actId="207"/>
          <ac:spMkLst>
            <pc:docMk/>
            <pc:sldMk cId="2337105425" sldId="257"/>
            <ac:spMk id="13" creationId="{E4C7512C-205F-4395-A15A-B9A1C5F5311B}"/>
          </ac:spMkLst>
        </pc:spChg>
        <pc:spChg chg="add mod">
          <ac:chgData name="Yoeri M'Laïki" userId="9fe98c045c857f9b" providerId="LiveId" clId="{1DD740A6-9361-4B98-A8BE-FC4C6DE20E94}" dt="2020-05-05T20:33:56.448" v="1396" actId="207"/>
          <ac:spMkLst>
            <pc:docMk/>
            <pc:sldMk cId="2337105425" sldId="257"/>
            <ac:spMk id="14" creationId="{0843B38D-1D8C-4971-8B2F-9EC8394B5C3B}"/>
          </ac:spMkLst>
        </pc:spChg>
        <pc:spChg chg="add del mod">
          <ac:chgData name="Yoeri M'Laïki" userId="9fe98c045c857f9b" providerId="LiveId" clId="{1DD740A6-9361-4B98-A8BE-FC4C6DE20E94}" dt="2020-05-05T19:32:22.032" v="318"/>
          <ac:spMkLst>
            <pc:docMk/>
            <pc:sldMk cId="2337105425" sldId="257"/>
            <ac:spMk id="15" creationId="{F44598DC-C57C-48E0-8593-6D2EDB30C196}"/>
          </ac:spMkLst>
        </pc:spChg>
      </pc:sldChg>
      <pc:sldChg chg="addSp delSp modSp mod addAnim delAnim modAnim">
        <pc:chgData name="Yoeri M'Laïki" userId="9fe98c045c857f9b" providerId="LiveId" clId="{1DD740A6-9361-4B98-A8BE-FC4C6DE20E94}" dt="2020-05-05T20:33:45.389" v="1395" actId="207"/>
        <pc:sldMkLst>
          <pc:docMk/>
          <pc:sldMk cId="4148076538" sldId="259"/>
        </pc:sldMkLst>
        <pc:spChg chg="mod">
          <ac:chgData name="Yoeri M'Laïki" userId="9fe98c045c857f9b" providerId="LiveId" clId="{1DD740A6-9361-4B98-A8BE-FC4C6DE20E94}" dt="2020-05-05T20:30:15.648" v="1303" actId="20577"/>
          <ac:spMkLst>
            <pc:docMk/>
            <pc:sldMk cId="4148076538" sldId="259"/>
            <ac:spMk id="3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30:27.749" v="1310" actId="20577"/>
          <ac:spMkLst>
            <pc:docMk/>
            <pc:sldMk cId="4148076538" sldId="259"/>
            <ac:spMk id="4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30:34.715" v="1316" actId="20577"/>
          <ac:spMkLst>
            <pc:docMk/>
            <pc:sldMk cId="4148076538" sldId="259"/>
            <ac:spMk id="5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33:24.749" v="1383" actId="20577"/>
          <ac:spMkLst>
            <pc:docMk/>
            <pc:sldMk cId="4148076538" sldId="259"/>
            <ac:spMk id="6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33:35.294" v="1389" actId="20577"/>
          <ac:spMkLst>
            <pc:docMk/>
            <pc:sldMk cId="4148076538" sldId="259"/>
            <ac:spMk id="7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33:42.600" v="1394" actId="20577"/>
          <ac:spMkLst>
            <pc:docMk/>
            <pc:sldMk cId="4148076538" sldId="259"/>
            <ac:spMk id="8" creationId="{00000000-0000-0000-0000-000000000000}"/>
          </ac:spMkLst>
        </pc:spChg>
        <pc:spChg chg="add del mod">
          <ac:chgData name="Yoeri M'Laïki" userId="9fe98c045c857f9b" providerId="LiveId" clId="{1DD740A6-9361-4B98-A8BE-FC4C6DE20E94}" dt="2020-05-05T20:33:19.144" v="1378" actId="20577"/>
          <ac:spMkLst>
            <pc:docMk/>
            <pc:sldMk cId="4148076538" sldId="259"/>
            <ac:spMk id="15" creationId="{2F511393-B456-4553-93B9-710C3D9CE530}"/>
          </ac:spMkLst>
        </pc:spChg>
        <pc:spChg chg="add mod">
          <ac:chgData name="Yoeri M'Laïki" userId="9fe98c045c857f9b" providerId="LiveId" clId="{1DD740A6-9361-4B98-A8BE-FC4C6DE20E94}" dt="2020-05-05T20:30:30.133" v="1311" actId="1076"/>
          <ac:spMkLst>
            <pc:docMk/>
            <pc:sldMk cId="4148076538" sldId="259"/>
            <ac:spMk id="16" creationId="{562DCD7C-7E6D-4494-AC8D-35DE09327B20}"/>
          </ac:spMkLst>
        </pc:spChg>
        <pc:spChg chg="add mod">
          <ac:chgData name="Yoeri M'Laïki" userId="9fe98c045c857f9b" providerId="LiveId" clId="{1DD740A6-9361-4B98-A8BE-FC4C6DE20E94}" dt="2020-05-05T20:30:37.432" v="1317" actId="207"/>
          <ac:spMkLst>
            <pc:docMk/>
            <pc:sldMk cId="4148076538" sldId="259"/>
            <ac:spMk id="17" creationId="{3770BAD5-9F29-4A24-93E7-33F69B18A38A}"/>
          </ac:spMkLst>
        </pc:spChg>
        <pc:spChg chg="add mod">
          <ac:chgData name="Yoeri M'Laïki" userId="9fe98c045c857f9b" providerId="LiveId" clId="{1DD740A6-9361-4B98-A8BE-FC4C6DE20E94}" dt="2020-05-05T20:33:27.565" v="1384" actId="207"/>
          <ac:spMkLst>
            <pc:docMk/>
            <pc:sldMk cId="4148076538" sldId="259"/>
            <ac:spMk id="18" creationId="{053FD2B8-0F9C-4D99-BE68-25649559E442}"/>
          </ac:spMkLst>
        </pc:spChg>
        <pc:spChg chg="add del mod">
          <ac:chgData name="Yoeri M'Laïki" userId="9fe98c045c857f9b" providerId="LiveId" clId="{1DD740A6-9361-4B98-A8BE-FC4C6DE20E94}" dt="2020-05-05T20:33:38.200" v="1390" actId="1076"/>
          <ac:spMkLst>
            <pc:docMk/>
            <pc:sldMk cId="4148076538" sldId="259"/>
            <ac:spMk id="19" creationId="{3453CCCD-D360-4CE0-A12C-5741E2022577}"/>
          </ac:spMkLst>
        </pc:spChg>
        <pc:spChg chg="add mod">
          <ac:chgData name="Yoeri M'Laïki" userId="9fe98c045c857f9b" providerId="LiveId" clId="{1DD740A6-9361-4B98-A8BE-FC4C6DE20E94}" dt="2020-05-05T20:33:45.389" v="1395" actId="207"/>
          <ac:spMkLst>
            <pc:docMk/>
            <pc:sldMk cId="4148076538" sldId="259"/>
            <ac:spMk id="20" creationId="{92FA2999-8B72-457F-80A7-1ED33BD660BF}"/>
          </ac:spMkLst>
        </pc:spChg>
      </pc:sldChg>
      <pc:sldChg chg="addSp delSp modSp mod modAnim">
        <pc:chgData name="Yoeri M'Laïki" userId="9fe98c045c857f9b" providerId="LiveId" clId="{1DD740A6-9361-4B98-A8BE-FC4C6DE20E94}" dt="2020-05-05T20:33:13.098" v="1377" actId="207"/>
        <pc:sldMkLst>
          <pc:docMk/>
          <pc:sldMk cId="3507792913" sldId="260"/>
        </pc:sldMkLst>
        <pc:spChg chg="mod">
          <ac:chgData name="Yoeri M'Laïki" userId="9fe98c045c857f9b" providerId="LiveId" clId="{1DD740A6-9361-4B98-A8BE-FC4C6DE20E94}" dt="2020-05-05T20:25:47.616" v="1260" actId="20577"/>
          <ac:spMkLst>
            <pc:docMk/>
            <pc:sldMk cId="3507792913" sldId="260"/>
            <ac:spMk id="2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5:56.691" v="1269" actId="20577"/>
          <ac:spMkLst>
            <pc:docMk/>
            <pc:sldMk cId="3507792913" sldId="260"/>
            <ac:spMk id="3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6:02.560" v="1275" actId="20577"/>
          <ac:spMkLst>
            <pc:docMk/>
            <pc:sldMk cId="3507792913" sldId="260"/>
            <ac:spMk id="4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6:11.178" v="1283" actId="20577"/>
          <ac:spMkLst>
            <pc:docMk/>
            <pc:sldMk cId="3507792913" sldId="260"/>
            <ac:spMk id="5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6:17.534" v="1289" actId="20577"/>
          <ac:spMkLst>
            <pc:docMk/>
            <pc:sldMk cId="3507792913" sldId="260"/>
            <ac:spMk id="6" creationId="{00000000-0000-0000-0000-000000000000}"/>
          </ac:spMkLst>
        </pc:spChg>
        <pc:spChg chg="mod">
          <ac:chgData name="Yoeri M'Laïki" userId="9fe98c045c857f9b" providerId="LiveId" clId="{1DD740A6-9361-4B98-A8BE-FC4C6DE20E94}" dt="2020-05-05T20:26:26.754" v="1296" actId="20577"/>
          <ac:spMkLst>
            <pc:docMk/>
            <pc:sldMk cId="3507792913" sldId="260"/>
            <ac:spMk id="7" creationId="{00000000-0000-0000-0000-000000000000}"/>
          </ac:spMkLst>
        </pc:spChg>
        <pc:spChg chg="add mod">
          <ac:chgData name="Yoeri M'Laïki" userId="9fe98c045c857f9b" providerId="LiveId" clId="{1DD740A6-9361-4B98-A8BE-FC4C6DE20E94}" dt="2020-05-05T20:25:51.372" v="1264" actId="20577"/>
          <ac:spMkLst>
            <pc:docMk/>
            <pc:sldMk cId="3507792913" sldId="260"/>
            <ac:spMk id="8" creationId="{E4F2DD95-6C43-4994-AB76-7E6D7BFBDDA4}"/>
          </ac:spMkLst>
        </pc:spChg>
        <pc:spChg chg="add mod">
          <ac:chgData name="Yoeri M'Laïki" userId="9fe98c045c857f9b" providerId="LiveId" clId="{1DD740A6-9361-4B98-A8BE-FC4C6DE20E94}" dt="2020-05-05T20:24:47.524" v="1243" actId="207"/>
          <ac:spMkLst>
            <pc:docMk/>
            <pc:sldMk cId="3507792913" sldId="260"/>
            <ac:spMk id="9" creationId="{D8FD0109-5D97-4550-9FB7-C510FEE649C8}"/>
          </ac:spMkLst>
        </pc:spChg>
        <pc:spChg chg="add mod">
          <ac:chgData name="Yoeri M'Laïki" userId="9fe98c045c857f9b" providerId="LiveId" clId="{1DD740A6-9361-4B98-A8BE-FC4C6DE20E94}" dt="2020-05-05T20:32:30.713" v="1369" actId="207"/>
          <ac:spMkLst>
            <pc:docMk/>
            <pc:sldMk cId="3507792913" sldId="260"/>
            <ac:spMk id="10" creationId="{CB6B7E8C-6EBE-4417-B030-546E27B23866}"/>
          </ac:spMkLst>
        </pc:spChg>
        <pc:spChg chg="add mod">
          <ac:chgData name="Yoeri M'Laïki" userId="9fe98c045c857f9b" providerId="LiveId" clId="{1DD740A6-9361-4B98-A8BE-FC4C6DE20E94}" dt="2020-05-05T20:25:53.652" v="1267" actId="20577"/>
          <ac:spMkLst>
            <pc:docMk/>
            <pc:sldMk cId="3507792913" sldId="260"/>
            <ac:spMk id="11" creationId="{236A340E-CA67-4197-869B-37DDD64650A1}"/>
          </ac:spMkLst>
        </pc:spChg>
        <pc:spChg chg="add mod">
          <ac:chgData name="Yoeri M'Laïki" userId="9fe98c045c857f9b" providerId="LiveId" clId="{1DD740A6-9361-4B98-A8BE-FC4C6DE20E94}" dt="2020-05-05T20:24:52.902" v="1245" actId="207"/>
          <ac:spMkLst>
            <pc:docMk/>
            <pc:sldMk cId="3507792913" sldId="260"/>
            <ac:spMk id="12" creationId="{E8CDB905-839B-4267-BB64-E063C696C2F1}"/>
          </ac:spMkLst>
        </pc:spChg>
        <pc:spChg chg="add mod">
          <ac:chgData name="Yoeri M'Laïki" userId="9fe98c045c857f9b" providerId="LiveId" clId="{1DD740A6-9361-4B98-A8BE-FC4C6DE20E94}" dt="2020-05-05T20:32:34.362" v="1370" actId="207"/>
          <ac:spMkLst>
            <pc:docMk/>
            <pc:sldMk cId="3507792913" sldId="260"/>
            <ac:spMk id="13" creationId="{3C842FA7-5E0A-4647-A6BE-344CFE9BC3AD}"/>
          </ac:spMkLst>
        </pc:spChg>
        <pc:spChg chg="add mod">
          <ac:chgData name="Yoeri M'Laïki" userId="9fe98c045c857f9b" providerId="LiveId" clId="{1DD740A6-9361-4B98-A8BE-FC4C6DE20E94}" dt="2020-05-05T20:26:06.078" v="1276" actId="1076"/>
          <ac:spMkLst>
            <pc:docMk/>
            <pc:sldMk cId="3507792913" sldId="260"/>
            <ac:spMk id="14" creationId="{E293BFB6-EED5-4120-A8FF-4D23C49F0E3B}"/>
          </ac:spMkLst>
        </pc:spChg>
        <pc:spChg chg="add mod">
          <ac:chgData name="Yoeri M'Laïki" userId="9fe98c045c857f9b" providerId="LiveId" clId="{1DD740A6-9361-4B98-A8BE-FC4C6DE20E94}" dt="2020-05-05T20:24:59.440" v="1247" actId="207"/>
          <ac:spMkLst>
            <pc:docMk/>
            <pc:sldMk cId="3507792913" sldId="260"/>
            <ac:spMk id="15" creationId="{52DF62A1-3DC0-4710-94D3-4F8AAAFA0B38}"/>
          </ac:spMkLst>
        </pc:spChg>
        <pc:spChg chg="add mod">
          <ac:chgData name="Yoeri M'Laïki" userId="9fe98c045c857f9b" providerId="LiveId" clId="{1DD740A6-9361-4B98-A8BE-FC4C6DE20E94}" dt="2020-05-05T20:25:02.398" v="1248" actId="207"/>
          <ac:spMkLst>
            <pc:docMk/>
            <pc:sldMk cId="3507792913" sldId="260"/>
            <ac:spMk id="16" creationId="{9A8BE84E-5E10-461C-92F4-5DEA082A6684}"/>
          </ac:spMkLst>
        </pc:spChg>
        <pc:spChg chg="add mod">
          <ac:chgData name="Yoeri M'Laïki" userId="9fe98c045c857f9b" providerId="LiveId" clId="{1DD740A6-9361-4B98-A8BE-FC4C6DE20E94}" dt="2020-05-05T20:25:05.049" v="1249" actId="207"/>
          <ac:spMkLst>
            <pc:docMk/>
            <pc:sldMk cId="3507792913" sldId="260"/>
            <ac:spMk id="17" creationId="{7DFE54C5-1CB2-4D79-BD44-7E68BEF247C5}"/>
          </ac:spMkLst>
        </pc:spChg>
        <pc:spChg chg="add mod">
          <ac:chgData name="Yoeri M'Laïki" userId="9fe98c045c857f9b" providerId="LiveId" clId="{1DD740A6-9361-4B98-A8BE-FC4C6DE20E94}" dt="2020-05-05T20:25:07.747" v="1250" actId="207"/>
          <ac:spMkLst>
            <pc:docMk/>
            <pc:sldMk cId="3507792913" sldId="260"/>
            <ac:spMk id="18" creationId="{BD315DBF-8C6E-4FB3-B7D3-F21F4BDB9442}"/>
          </ac:spMkLst>
        </pc:spChg>
        <pc:spChg chg="add del mod">
          <ac:chgData name="Yoeri M'Laïki" userId="9fe98c045c857f9b" providerId="LiveId" clId="{1DD740A6-9361-4B98-A8BE-FC4C6DE20E94}" dt="2020-05-05T20:00:20.779" v="883"/>
          <ac:spMkLst>
            <pc:docMk/>
            <pc:sldMk cId="3507792913" sldId="260"/>
            <ac:spMk id="19" creationId="{45BC4943-3B49-4A00-8A99-481782AB6806}"/>
          </ac:spMkLst>
        </pc:spChg>
        <pc:spChg chg="add mod">
          <ac:chgData name="Yoeri M'Laïki" userId="9fe98c045c857f9b" providerId="LiveId" clId="{1DD740A6-9361-4B98-A8BE-FC4C6DE20E94}" dt="2020-05-05T20:32:55.134" v="1373" actId="207"/>
          <ac:spMkLst>
            <pc:docMk/>
            <pc:sldMk cId="3507792913" sldId="260"/>
            <ac:spMk id="20" creationId="{DC579C87-2D74-4A68-AEF7-974E7D5D7BE2}"/>
          </ac:spMkLst>
        </pc:spChg>
        <pc:spChg chg="add mod ord">
          <ac:chgData name="Yoeri M'Laïki" userId="9fe98c045c857f9b" providerId="LiveId" clId="{1DD740A6-9361-4B98-A8BE-FC4C6DE20E94}" dt="2020-05-05T20:33:00.528" v="1374" actId="167"/>
          <ac:spMkLst>
            <pc:docMk/>
            <pc:sldMk cId="3507792913" sldId="260"/>
            <ac:spMk id="21" creationId="{CCABA2A6-0243-4C2C-AF75-E2C4E663C400}"/>
          </ac:spMkLst>
        </pc:spChg>
        <pc:spChg chg="add mod ord">
          <ac:chgData name="Yoeri M'Laïki" userId="9fe98c045c857f9b" providerId="LiveId" clId="{1DD740A6-9361-4B98-A8BE-FC4C6DE20E94}" dt="2020-05-05T20:32:51.725" v="1372" actId="167"/>
          <ac:spMkLst>
            <pc:docMk/>
            <pc:sldMk cId="3507792913" sldId="260"/>
            <ac:spMk id="22" creationId="{241EAF44-C240-4EBF-946F-03E2AB70475E}"/>
          </ac:spMkLst>
        </pc:spChg>
        <pc:spChg chg="add mod ord">
          <ac:chgData name="Yoeri M'Laïki" userId="9fe98c045c857f9b" providerId="LiveId" clId="{1DD740A6-9361-4B98-A8BE-FC4C6DE20E94}" dt="2020-05-05T20:33:03.931" v="1375" actId="207"/>
          <ac:spMkLst>
            <pc:docMk/>
            <pc:sldMk cId="3507792913" sldId="260"/>
            <ac:spMk id="23" creationId="{CA319DCB-DE2A-46B5-B7ED-0005D29D22DB}"/>
          </ac:spMkLst>
        </pc:spChg>
        <pc:spChg chg="add mod">
          <ac:chgData name="Yoeri M'Laïki" userId="9fe98c045c857f9b" providerId="LiveId" clId="{1DD740A6-9361-4B98-A8BE-FC4C6DE20E94}" dt="2020-05-05T20:26:21.754" v="1290" actId="1076"/>
          <ac:spMkLst>
            <pc:docMk/>
            <pc:sldMk cId="3507792913" sldId="260"/>
            <ac:spMk id="24" creationId="{91EDE625-54B5-4834-A206-C3796C662B5E}"/>
          </ac:spMkLst>
        </pc:spChg>
        <pc:spChg chg="add mod">
          <ac:chgData name="Yoeri M'Laïki" userId="9fe98c045c857f9b" providerId="LiveId" clId="{1DD740A6-9361-4B98-A8BE-FC4C6DE20E94}" dt="2020-05-05T20:25:19.871" v="1254" actId="207"/>
          <ac:spMkLst>
            <pc:docMk/>
            <pc:sldMk cId="3507792913" sldId="260"/>
            <ac:spMk id="25" creationId="{54F672D5-78A8-4ED8-9508-4150980AD65D}"/>
          </ac:spMkLst>
        </pc:spChg>
        <pc:spChg chg="add mod">
          <ac:chgData name="Yoeri M'Laïki" userId="9fe98c045c857f9b" providerId="LiveId" clId="{1DD740A6-9361-4B98-A8BE-FC4C6DE20E94}" dt="2020-05-05T20:33:13.098" v="1377" actId="207"/>
          <ac:spMkLst>
            <pc:docMk/>
            <pc:sldMk cId="3507792913" sldId="260"/>
            <ac:spMk id="26" creationId="{A20C5852-0D1F-4A15-817C-FAAF800B13A4}"/>
          </ac:spMkLst>
        </pc:spChg>
        <pc:spChg chg="add mod">
          <ac:chgData name="Yoeri M'Laïki" userId="9fe98c045c857f9b" providerId="LiveId" clId="{1DD740A6-9361-4B98-A8BE-FC4C6DE20E94}" dt="2020-05-05T20:26:32.082" v="1297" actId="1076"/>
          <ac:spMkLst>
            <pc:docMk/>
            <pc:sldMk cId="3507792913" sldId="260"/>
            <ac:spMk id="27" creationId="{03C3C9ED-7ADC-45E6-B1E7-5784478B5C16}"/>
          </ac:spMkLst>
        </pc:spChg>
        <pc:spChg chg="add mod">
          <ac:chgData name="Yoeri M'Laïki" userId="9fe98c045c857f9b" providerId="LiveId" clId="{1DD740A6-9361-4B98-A8BE-FC4C6DE20E94}" dt="2020-05-05T20:25:25.029" v="1256" actId="207"/>
          <ac:spMkLst>
            <pc:docMk/>
            <pc:sldMk cId="3507792913" sldId="260"/>
            <ac:spMk id="28" creationId="{0BB8EA8C-3CE6-4ACD-AA49-84369A791890}"/>
          </ac:spMkLst>
        </pc:spChg>
        <pc:spChg chg="add mod">
          <ac:chgData name="Yoeri M'Laïki" userId="9fe98c045c857f9b" providerId="LiveId" clId="{1DD740A6-9361-4B98-A8BE-FC4C6DE20E94}" dt="2020-05-05T20:25:33.066" v="1257" actId="207"/>
          <ac:spMkLst>
            <pc:docMk/>
            <pc:sldMk cId="3507792913" sldId="260"/>
            <ac:spMk id="29" creationId="{1E55A80A-E6E0-4578-AB1E-005385DBD7A9}"/>
          </ac:spMkLst>
        </pc:spChg>
        <pc:spChg chg="add mod">
          <ac:chgData name="Yoeri M'Laïki" userId="9fe98c045c857f9b" providerId="LiveId" clId="{1DD740A6-9361-4B98-A8BE-FC4C6DE20E94}" dt="2020-05-05T20:33:08.890" v="1376" actId="207"/>
          <ac:spMkLst>
            <pc:docMk/>
            <pc:sldMk cId="3507792913" sldId="260"/>
            <ac:spMk id="30" creationId="{DEE8B5DB-FF31-4C45-AADC-0EA433735FC1}"/>
          </ac:spMkLst>
        </pc:spChg>
      </pc:sldChg>
      <pc:sldChg chg="addSp modSp new mod setBg">
        <pc:chgData name="Yoeri M'Laïki" userId="9fe98c045c857f9b" providerId="LiveId" clId="{1DD740A6-9361-4B98-A8BE-FC4C6DE20E94}" dt="2020-05-05T20:32:26.452" v="1368" actId="1076"/>
        <pc:sldMkLst>
          <pc:docMk/>
          <pc:sldMk cId="2057975584" sldId="261"/>
        </pc:sldMkLst>
        <pc:spChg chg="add mod">
          <ac:chgData name="Yoeri M'Laïki" userId="9fe98c045c857f9b" providerId="LiveId" clId="{1DD740A6-9361-4B98-A8BE-FC4C6DE20E94}" dt="2020-05-05T20:32:26.452" v="1368" actId="1076"/>
          <ac:spMkLst>
            <pc:docMk/>
            <pc:sldMk cId="2057975584" sldId="261"/>
            <ac:spMk id="4" creationId="{521A197D-E750-444B-978F-A1CFA5A508EB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8" creationId="{F3060C83-F051-4F0E-ABAD-AA0DFC48B218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10" creationId="{83C98ABE-055B-441F-B07E-44F97F083C39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12" creationId="{29FDB030-9B49-4CED-8CCD-4D99382388AC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14" creationId="{3783CA14-24A1-485C-8B30-D6A5D87987AD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16" creationId="{9A97C86A-04D6-40F7-AE84-31AB43E6A846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18" creationId="{FF9F2414-84E8-453E-B1F3-389FDE8192D9}"/>
          </ac:spMkLst>
        </pc:spChg>
        <pc:spChg chg="add">
          <ac:chgData name="Yoeri M'Laïki" userId="9fe98c045c857f9b" providerId="LiveId" clId="{1DD740A6-9361-4B98-A8BE-FC4C6DE20E94}" dt="2020-05-05T20:31:12.700" v="1320" actId="26606"/>
          <ac:spMkLst>
            <pc:docMk/>
            <pc:sldMk cId="2057975584" sldId="261"/>
            <ac:spMk id="20" creationId="{3ECA69A1-7536-43AC-85EF-C7106179F5ED}"/>
          </ac:spMkLst>
        </pc:spChg>
        <pc:picChg chg="add mod">
          <ac:chgData name="Yoeri M'Laïki" userId="9fe98c045c857f9b" providerId="LiveId" clId="{1DD740A6-9361-4B98-A8BE-FC4C6DE20E94}" dt="2020-05-05T20:32:20.995" v="1367" actId="1076"/>
          <ac:picMkLst>
            <pc:docMk/>
            <pc:sldMk cId="2057975584" sldId="261"/>
            <ac:picMk id="3" creationId="{783A21E3-A20E-4E7B-9AA2-D902B0B6F5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867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57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51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712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145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622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461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47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165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222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3708-08BC-4774-8B0B-14767B3957D7}" type="datetimeFigureOut">
              <a:rPr lang="nl-BE" smtClean="0"/>
              <a:t>9/05/2020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2D21-6274-4B17-99B4-2E4614E8D1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479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4400" y="1739900"/>
            <a:ext cx="10172700" cy="24006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5000" dirty="0"/>
              <a:t>W27 les 2 </a:t>
            </a:r>
            <a:br>
              <a:rPr lang="nl-BE" sz="5000" dirty="0"/>
            </a:br>
            <a:r>
              <a:rPr lang="nl-BE" sz="5000" dirty="0"/>
              <a:t>Herhaling: de vier hoofdbewerkingen met kommagetallen</a:t>
            </a:r>
          </a:p>
        </p:txBody>
      </p:sp>
    </p:spTree>
    <p:extLst>
      <p:ext uri="{BB962C8B-B14F-4D97-AF65-F5344CB8AC3E}">
        <p14:creationId xmlns:p14="http://schemas.microsoft.com/office/powerpoint/2010/main" val="34665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38199" y="139700"/>
            <a:ext cx="870105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/>
            </a:r>
            <a:br>
              <a:rPr lang="nl-BE" sz="4000" dirty="0"/>
            </a:br>
            <a:r>
              <a:rPr lang="nl-BE" sz="4000" dirty="0"/>
              <a:t>3      + 4,16 = </a:t>
            </a:r>
          </a:p>
          <a:p>
            <a:endParaRPr lang="nl-BE" sz="4000" dirty="0"/>
          </a:p>
          <a:p>
            <a:r>
              <a:rPr lang="nl-BE" sz="4000" dirty="0"/>
              <a:t>13,985 + 1,115 =                </a:t>
            </a:r>
          </a:p>
          <a:p>
            <a:endParaRPr lang="nl-BE" sz="4000" dirty="0"/>
          </a:p>
          <a:p>
            <a:endParaRPr lang="nl-BE" sz="4000" dirty="0"/>
          </a:p>
          <a:p>
            <a:r>
              <a:rPr lang="nl-BE" sz="4000" dirty="0"/>
              <a:t>8      – 2,4 = </a:t>
            </a:r>
          </a:p>
          <a:p>
            <a:endParaRPr lang="nl-BE" sz="4000" dirty="0"/>
          </a:p>
          <a:p>
            <a:endParaRPr lang="nl-BE" sz="4000" dirty="0"/>
          </a:p>
          <a:p>
            <a:r>
              <a:rPr lang="nl-BE" sz="4000" dirty="0"/>
              <a:t>45,6 – 12,85 = </a:t>
            </a:r>
          </a:p>
          <a:p>
            <a:endParaRPr lang="nl-BE" sz="4000" dirty="0"/>
          </a:p>
          <a:p>
            <a:endParaRPr lang="nl-BE" sz="4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D5892A95-BC86-4D5E-851F-8C01D679C222}"/>
              </a:ext>
            </a:extLst>
          </p:cNvPr>
          <p:cNvSpPr txBox="1"/>
          <p:nvPr/>
        </p:nvSpPr>
        <p:spPr>
          <a:xfrm>
            <a:off x="1067784" y="749218"/>
            <a:ext cx="896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FF0000"/>
                </a:solidFill>
              </a:rPr>
              <a:t>,00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E59AB0F9-F61C-479C-8AA3-144DCCAF29C8}"/>
              </a:ext>
            </a:extLst>
          </p:cNvPr>
          <p:cNvSpPr txBox="1"/>
          <p:nvPr/>
        </p:nvSpPr>
        <p:spPr>
          <a:xfrm>
            <a:off x="1067784" y="3786400"/>
            <a:ext cx="896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FF0000"/>
                </a:solidFill>
              </a:rPr>
              <a:t>,00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xmlns="" id="{1A73AD3A-44AF-4280-A300-F3A1642D40D3}"/>
              </a:ext>
            </a:extLst>
          </p:cNvPr>
          <p:cNvSpPr txBox="1"/>
          <p:nvPr/>
        </p:nvSpPr>
        <p:spPr>
          <a:xfrm>
            <a:off x="3533779" y="749218"/>
            <a:ext cx="1239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7,16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56C7CE1E-06BE-4053-B1F5-9FFA6E9A2E53}"/>
              </a:ext>
            </a:extLst>
          </p:cNvPr>
          <p:cNvSpPr txBox="1"/>
          <p:nvPr/>
        </p:nvSpPr>
        <p:spPr>
          <a:xfrm>
            <a:off x="3337399" y="378640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6,0 – 0,4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4A64B209-0B07-48E7-B608-D6ECFD0F7024}"/>
              </a:ext>
            </a:extLst>
          </p:cNvPr>
          <p:cNvSpPr txBox="1"/>
          <p:nvPr/>
        </p:nvSpPr>
        <p:spPr>
          <a:xfrm>
            <a:off x="5323921" y="378640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5,6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35B9DB09-8DAB-430A-B3B5-C6878BD2096D}"/>
              </a:ext>
            </a:extLst>
          </p:cNvPr>
          <p:cNvSpPr txBox="1"/>
          <p:nvPr/>
        </p:nvSpPr>
        <p:spPr>
          <a:xfrm>
            <a:off x="4364130" y="1913866"/>
            <a:ext cx="870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(13,985 + 0,015) + 1,1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27CAA827-BAFB-40E0-8BCD-BA54E5CB7DE6}"/>
              </a:ext>
            </a:extLst>
          </p:cNvPr>
          <p:cNvSpPr txBox="1"/>
          <p:nvPr/>
        </p:nvSpPr>
        <p:spPr>
          <a:xfrm>
            <a:off x="4003122" y="2724571"/>
            <a:ext cx="3784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14 + 1,1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xmlns="" id="{95FF16E8-7F82-491F-9A07-B878A17DF7B7}"/>
              </a:ext>
            </a:extLst>
          </p:cNvPr>
          <p:cNvSpPr txBox="1"/>
          <p:nvPr/>
        </p:nvSpPr>
        <p:spPr>
          <a:xfrm>
            <a:off x="6096000" y="2721114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15,1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E4C7512C-205F-4395-A15A-B9A1C5F5311B}"/>
              </a:ext>
            </a:extLst>
          </p:cNvPr>
          <p:cNvSpPr txBox="1"/>
          <p:nvPr/>
        </p:nvSpPr>
        <p:spPr>
          <a:xfrm>
            <a:off x="3851512" y="5596507"/>
            <a:ext cx="870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(45,6 + 12,6) – 0,25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xmlns="" id="{0843B38D-1D8C-4971-8B2F-9EC8394B5C3B}"/>
              </a:ext>
            </a:extLst>
          </p:cNvPr>
          <p:cNvSpPr txBox="1"/>
          <p:nvPr/>
        </p:nvSpPr>
        <p:spPr>
          <a:xfrm>
            <a:off x="7966854" y="559305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32,75</a:t>
            </a:r>
          </a:p>
        </p:txBody>
      </p:sp>
    </p:spTree>
    <p:extLst>
      <p:ext uri="{BB962C8B-B14F-4D97-AF65-F5344CB8AC3E}">
        <p14:creationId xmlns:p14="http://schemas.microsoft.com/office/powerpoint/2010/main" val="23371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71500" y="431800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3 x 8,25=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71500" y="4737100"/>
            <a:ext cx="570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12,96 : 4 =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71500" y="2584450"/>
            <a:ext cx="5016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6 : 4 =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xmlns="" id="{E272BDE3-9A68-4A7E-923D-C31F31532EA9}"/>
              </a:ext>
            </a:extLst>
          </p:cNvPr>
          <p:cNvSpPr txBox="1"/>
          <p:nvPr/>
        </p:nvSpPr>
        <p:spPr>
          <a:xfrm>
            <a:off x="2524113" y="431800"/>
            <a:ext cx="4667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(8 x 3) + (3 x 0,25)</a:t>
            </a:r>
            <a:r>
              <a:rPr lang="nl-BE" sz="4000" dirty="0"/>
              <a:t> 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8788FFC3-E88E-4E1E-B4A5-385DADC6217C}"/>
              </a:ext>
            </a:extLst>
          </p:cNvPr>
          <p:cNvSpPr txBox="1"/>
          <p:nvPr/>
        </p:nvSpPr>
        <p:spPr>
          <a:xfrm>
            <a:off x="6163315" y="431800"/>
            <a:ext cx="2710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= </a:t>
            </a:r>
            <a:r>
              <a:rPr lang="nl-BE" sz="4000" dirty="0">
                <a:solidFill>
                  <a:srgbClr val="00B050"/>
                </a:solidFill>
              </a:rPr>
              <a:t>24 + 0,75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F19105B7-8E41-4EE2-A08B-6C949F8EDFC3}"/>
              </a:ext>
            </a:extLst>
          </p:cNvPr>
          <p:cNvSpPr txBox="1"/>
          <p:nvPr/>
        </p:nvSpPr>
        <p:spPr>
          <a:xfrm>
            <a:off x="8916880" y="43180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24,75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E1726F0A-B244-4B4A-963D-AA536769D042}"/>
              </a:ext>
            </a:extLst>
          </p:cNvPr>
          <p:cNvSpPr txBox="1"/>
          <p:nvPr/>
        </p:nvSpPr>
        <p:spPr>
          <a:xfrm>
            <a:off x="1712941" y="2584450"/>
            <a:ext cx="2530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(6 : 2) : 2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BCE9B23C-26EC-4C8B-9D64-FDB29AE97C10}"/>
              </a:ext>
            </a:extLst>
          </p:cNvPr>
          <p:cNvSpPr txBox="1"/>
          <p:nvPr/>
        </p:nvSpPr>
        <p:spPr>
          <a:xfrm>
            <a:off x="3746500" y="258445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</a:t>
            </a:r>
            <a:r>
              <a:rPr lang="nl-BE" sz="4000" dirty="0">
                <a:solidFill>
                  <a:srgbClr val="00B050"/>
                </a:solidFill>
              </a:rPr>
              <a:t> 3 : 2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87DA2A5A-577E-4B8D-8CB7-232DF85A98F5}"/>
              </a:ext>
            </a:extLst>
          </p:cNvPr>
          <p:cNvSpPr txBox="1"/>
          <p:nvPr/>
        </p:nvSpPr>
        <p:spPr>
          <a:xfrm>
            <a:off x="5159006" y="2584450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1,5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xmlns="" id="{48E1A69D-3F89-4CD3-B1D7-2740E98EE4FA}"/>
              </a:ext>
            </a:extLst>
          </p:cNvPr>
          <p:cNvSpPr txBox="1"/>
          <p:nvPr/>
        </p:nvSpPr>
        <p:spPr>
          <a:xfrm>
            <a:off x="2441535" y="4759890"/>
            <a:ext cx="647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 </a:t>
            </a:r>
            <a:r>
              <a:rPr lang="nl-BE" sz="4000" dirty="0">
                <a:solidFill>
                  <a:srgbClr val="00B050"/>
                </a:solidFill>
              </a:rPr>
              <a:t>(12 : 4) + (0,96 : 4)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0B6FFFB8-585B-4537-B887-95116CB61102}"/>
              </a:ext>
            </a:extLst>
          </p:cNvPr>
          <p:cNvSpPr txBox="1"/>
          <p:nvPr/>
        </p:nvSpPr>
        <p:spPr>
          <a:xfrm>
            <a:off x="6688120" y="4782680"/>
            <a:ext cx="4932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3 + (0,40 + 0,56) : 4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xmlns="" id="{94C1F553-465D-44AF-99C6-2698794587D6}"/>
              </a:ext>
            </a:extLst>
          </p:cNvPr>
          <p:cNvSpPr txBox="1"/>
          <p:nvPr/>
        </p:nvSpPr>
        <p:spPr>
          <a:xfrm>
            <a:off x="6688120" y="5513356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3,24</a:t>
            </a:r>
          </a:p>
        </p:txBody>
      </p:sp>
    </p:spTree>
    <p:extLst>
      <p:ext uri="{BB962C8B-B14F-4D97-AF65-F5344CB8AC3E}">
        <p14:creationId xmlns:p14="http://schemas.microsoft.com/office/powerpoint/2010/main" val="10793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4000" y="558800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10 x 2,13 =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54000" y="1266686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100 x 0,05 =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4000" y="1974572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100 x 0,5 =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54000" y="3666986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28,8 : 10 =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54000" y="4374872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719 : 100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54000" y="5082758"/>
            <a:ext cx="325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81 : 1000 =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876800" y="766889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x 10 -&gt; komma 1 plaats naar rechts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876800" y="1420574"/>
            <a:ext cx="820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x 100 -&gt; komma 2 plaatsen naar rechts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876800" y="3820874"/>
            <a:ext cx="430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: 10 -&gt; komma 1 plaats naar links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876800" y="4528760"/>
            <a:ext cx="430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: 100 -&gt; komma 2 plaatsen naar links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876800" y="5201304"/>
            <a:ext cx="430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: 1000 -&gt; komma 3 plaatsen naar links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xmlns="" id="{2F511393-B456-4553-93B9-710C3D9CE530}"/>
              </a:ext>
            </a:extLst>
          </p:cNvPr>
          <p:cNvSpPr txBox="1"/>
          <p:nvPr/>
        </p:nvSpPr>
        <p:spPr>
          <a:xfrm>
            <a:off x="2365085" y="596720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21,3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562DCD7C-7E6D-4494-AC8D-35DE09327B20}"/>
              </a:ext>
            </a:extLst>
          </p:cNvPr>
          <p:cNvSpPr txBox="1"/>
          <p:nvPr/>
        </p:nvSpPr>
        <p:spPr>
          <a:xfrm>
            <a:off x="2587391" y="1274720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xmlns="" id="{3770BAD5-9F29-4A24-93E7-33F69B18A38A}"/>
              </a:ext>
            </a:extLst>
          </p:cNvPr>
          <p:cNvSpPr txBox="1"/>
          <p:nvPr/>
        </p:nvSpPr>
        <p:spPr>
          <a:xfrm>
            <a:off x="2224561" y="1958504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 50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xmlns="" id="{053FD2B8-0F9C-4D99-BE68-25649559E442}"/>
              </a:ext>
            </a:extLst>
          </p:cNvPr>
          <p:cNvSpPr txBox="1"/>
          <p:nvPr/>
        </p:nvSpPr>
        <p:spPr>
          <a:xfrm>
            <a:off x="2224561" y="3666986"/>
            <a:ext cx="2074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2,8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xmlns="" id="{3453CCCD-D360-4CE0-A12C-5741E2022577}"/>
              </a:ext>
            </a:extLst>
          </p:cNvPr>
          <p:cNvSpPr txBox="1"/>
          <p:nvPr/>
        </p:nvSpPr>
        <p:spPr>
          <a:xfrm>
            <a:off x="2467057" y="4344986"/>
            <a:ext cx="2869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7,19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xmlns="" id="{92FA2999-8B72-457F-80A7-1ED33BD660BF}"/>
              </a:ext>
            </a:extLst>
          </p:cNvPr>
          <p:cNvSpPr txBox="1"/>
          <p:nvPr/>
        </p:nvSpPr>
        <p:spPr>
          <a:xfrm>
            <a:off x="2365085" y="5102349"/>
            <a:ext cx="2729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>
                <a:solidFill>
                  <a:srgbClr val="00B050"/>
                </a:solidFill>
              </a:rPr>
              <a:t>0,81</a:t>
            </a:r>
          </a:p>
        </p:txBody>
      </p:sp>
    </p:spTree>
    <p:extLst>
      <p:ext uri="{BB962C8B-B14F-4D97-AF65-F5344CB8AC3E}">
        <p14:creationId xmlns:p14="http://schemas.microsoft.com/office/powerpoint/2010/main" val="414807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>
            <a:extLst>
              <a:ext uri="{FF2B5EF4-FFF2-40B4-BE49-F238E27FC236}">
                <a16:creationId xmlns:a16="http://schemas.microsoft.com/office/drawing/2014/main" xmlns="" id="{CCABA2A6-0243-4C2C-AF75-E2C4E663C400}"/>
              </a:ext>
            </a:extLst>
          </p:cNvPr>
          <p:cNvSpPr txBox="1"/>
          <p:nvPr/>
        </p:nvSpPr>
        <p:spPr>
          <a:xfrm>
            <a:off x="2151208" y="4077022"/>
            <a:ext cx="3161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</a:t>
            </a:r>
            <a:r>
              <a:rPr lang="nl-BE" sz="4000" dirty="0" smtClean="0">
                <a:solidFill>
                  <a:srgbClr val="00B050"/>
                </a:solidFill>
              </a:rPr>
              <a:t> (8,6 </a:t>
            </a:r>
            <a:r>
              <a:rPr lang="nl-BE" sz="4000" dirty="0">
                <a:solidFill>
                  <a:srgbClr val="00B050"/>
                </a:solidFill>
              </a:rPr>
              <a:t>: </a:t>
            </a:r>
            <a:r>
              <a:rPr lang="nl-BE" sz="4000" dirty="0" smtClean="0">
                <a:solidFill>
                  <a:srgbClr val="00B050"/>
                </a:solidFill>
              </a:rPr>
              <a:t>10) x 2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xmlns="" id="{241EAF44-C240-4EBF-946F-03E2AB70475E}"/>
              </a:ext>
            </a:extLst>
          </p:cNvPr>
          <p:cNvSpPr txBox="1"/>
          <p:nvPr/>
        </p:nvSpPr>
        <p:spPr>
          <a:xfrm>
            <a:off x="5138514" y="4089958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0,86 x 2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xmlns="" id="{CA319DCB-DE2A-46B5-B7ED-0005D29D22DB}"/>
              </a:ext>
            </a:extLst>
          </p:cNvPr>
          <p:cNvSpPr txBox="1"/>
          <p:nvPr/>
        </p:nvSpPr>
        <p:spPr>
          <a:xfrm>
            <a:off x="7232417" y="4101859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1,72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710831" y="395730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5 x 0,047 =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10831" y="1103616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50 x 0,83 =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10831" y="1811502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25 x 6,3 =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05248" y="4075083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8,6 : 5 =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55402" y="4799205"/>
            <a:ext cx="246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33,5 : 50 =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55402" y="5507091"/>
            <a:ext cx="196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47 : 25 =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E4F2DD95-6C43-4994-AB76-7E6D7BFBDDA4}"/>
              </a:ext>
            </a:extLst>
          </p:cNvPr>
          <p:cNvSpPr txBox="1"/>
          <p:nvPr/>
        </p:nvSpPr>
        <p:spPr>
          <a:xfrm>
            <a:off x="2767733" y="382346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>
                <a:solidFill>
                  <a:srgbClr val="00B050"/>
                </a:solidFill>
              </a:rPr>
              <a:t>(</a:t>
            </a:r>
            <a:r>
              <a:rPr lang="nl-BE" sz="4000" dirty="0" smtClean="0">
                <a:solidFill>
                  <a:srgbClr val="00B050"/>
                </a:solidFill>
              </a:rPr>
              <a:t>10 </a:t>
            </a:r>
            <a:r>
              <a:rPr lang="nl-BE" sz="4000" dirty="0">
                <a:solidFill>
                  <a:srgbClr val="00B050"/>
                </a:solidFill>
              </a:rPr>
              <a:t>x </a:t>
            </a:r>
            <a:r>
              <a:rPr lang="nl-BE" sz="4000" dirty="0" smtClean="0">
                <a:solidFill>
                  <a:srgbClr val="00B050"/>
                </a:solidFill>
              </a:rPr>
              <a:t>0,047) : 2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D8FD0109-5D97-4550-9FB7-C510FEE649C8}"/>
              </a:ext>
            </a:extLst>
          </p:cNvPr>
          <p:cNvSpPr txBox="1"/>
          <p:nvPr/>
        </p:nvSpPr>
        <p:spPr>
          <a:xfrm>
            <a:off x="6166474" y="378659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0,470 : 2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xmlns="" id="{CB6B7E8C-6EBE-4417-B030-546E27B23866}"/>
              </a:ext>
            </a:extLst>
          </p:cNvPr>
          <p:cNvSpPr txBox="1"/>
          <p:nvPr/>
        </p:nvSpPr>
        <p:spPr>
          <a:xfrm>
            <a:off x="8503601" y="367733"/>
            <a:ext cx="2337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0,235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xmlns="" id="{236A340E-CA67-4197-869B-37DDD64650A1}"/>
              </a:ext>
            </a:extLst>
          </p:cNvPr>
          <p:cNvSpPr txBox="1"/>
          <p:nvPr/>
        </p:nvSpPr>
        <p:spPr>
          <a:xfrm>
            <a:off x="2737281" y="1094484"/>
            <a:ext cx="3606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 smtClean="0">
                <a:solidFill>
                  <a:srgbClr val="00B050"/>
                </a:solidFill>
              </a:rPr>
              <a:t>(100 </a:t>
            </a:r>
            <a:r>
              <a:rPr lang="nl-BE" sz="4000" dirty="0">
                <a:solidFill>
                  <a:srgbClr val="00B050"/>
                </a:solidFill>
              </a:rPr>
              <a:t>x </a:t>
            </a:r>
            <a:r>
              <a:rPr lang="nl-BE" sz="4000" dirty="0" smtClean="0">
                <a:solidFill>
                  <a:srgbClr val="00B050"/>
                </a:solidFill>
              </a:rPr>
              <a:t>0,83) : 2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E8CDB905-839B-4267-BB64-E063C696C2F1}"/>
              </a:ext>
            </a:extLst>
          </p:cNvPr>
          <p:cNvSpPr txBox="1"/>
          <p:nvPr/>
        </p:nvSpPr>
        <p:spPr>
          <a:xfrm>
            <a:off x="6199928" y="1117379"/>
            <a:ext cx="2342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83 : 2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xmlns="" id="{3C842FA7-5E0A-4647-A6BE-344CFE9BC3AD}"/>
              </a:ext>
            </a:extLst>
          </p:cNvPr>
          <p:cNvSpPr txBox="1"/>
          <p:nvPr/>
        </p:nvSpPr>
        <p:spPr>
          <a:xfrm>
            <a:off x="7850139" y="1109440"/>
            <a:ext cx="172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41,5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xmlns="" id="{E293BFB6-EED5-4120-A8FF-4D23C49F0E3B}"/>
              </a:ext>
            </a:extLst>
          </p:cNvPr>
          <p:cNvSpPr txBox="1"/>
          <p:nvPr/>
        </p:nvSpPr>
        <p:spPr>
          <a:xfrm>
            <a:off x="2519096" y="1790665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  (100 x 6,3) </a:t>
            </a:r>
            <a:r>
              <a:rPr lang="nl-BE" sz="4000" dirty="0" smtClean="0">
                <a:solidFill>
                  <a:srgbClr val="00B050"/>
                </a:solidFill>
              </a:rPr>
              <a:t>: 4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xmlns="" id="{52DF62A1-3DC0-4710-94D3-4F8AAAFA0B38}"/>
              </a:ext>
            </a:extLst>
          </p:cNvPr>
          <p:cNvSpPr txBox="1"/>
          <p:nvPr/>
        </p:nvSpPr>
        <p:spPr>
          <a:xfrm>
            <a:off x="5620329" y="1792999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630 : 4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xmlns="" id="{9A8BE84E-5E10-461C-92F4-5DEA082A6684}"/>
              </a:ext>
            </a:extLst>
          </p:cNvPr>
          <p:cNvSpPr txBox="1"/>
          <p:nvPr/>
        </p:nvSpPr>
        <p:spPr>
          <a:xfrm>
            <a:off x="7522196" y="1823415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630 : 4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xmlns="" id="{7DFE54C5-1CB2-4D79-BD44-7E68BEF247C5}"/>
              </a:ext>
            </a:extLst>
          </p:cNvPr>
          <p:cNvSpPr txBox="1"/>
          <p:nvPr/>
        </p:nvSpPr>
        <p:spPr>
          <a:xfrm>
            <a:off x="9313661" y="1807168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(630 : 2) : 2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xmlns="" id="{BD315DBF-8C6E-4FB3-B7D3-F21F4BDB9442}"/>
              </a:ext>
            </a:extLst>
          </p:cNvPr>
          <p:cNvSpPr txBox="1"/>
          <p:nvPr/>
        </p:nvSpPr>
        <p:spPr>
          <a:xfrm>
            <a:off x="9330409" y="2523086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315 : 2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xmlns="" id="{DC579C87-2D74-4A68-AEF7-974E7D5D7BE2}"/>
              </a:ext>
            </a:extLst>
          </p:cNvPr>
          <p:cNvSpPr txBox="1"/>
          <p:nvPr/>
        </p:nvSpPr>
        <p:spPr>
          <a:xfrm>
            <a:off x="9330409" y="3243787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157,5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xmlns="" id="{91EDE625-54B5-4834-A206-C3796C662B5E}"/>
              </a:ext>
            </a:extLst>
          </p:cNvPr>
          <p:cNvSpPr txBox="1"/>
          <p:nvPr/>
        </p:nvSpPr>
        <p:spPr>
          <a:xfrm>
            <a:off x="2768102" y="4823779"/>
            <a:ext cx="3620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>
                <a:solidFill>
                  <a:srgbClr val="00B050"/>
                </a:solidFill>
              </a:rPr>
              <a:t>(</a:t>
            </a:r>
            <a:r>
              <a:rPr lang="nl-BE" sz="4000" dirty="0" smtClean="0">
                <a:solidFill>
                  <a:srgbClr val="00B050"/>
                </a:solidFill>
              </a:rPr>
              <a:t>33,5 </a:t>
            </a:r>
            <a:r>
              <a:rPr lang="nl-BE" sz="4000" dirty="0">
                <a:solidFill>
                  <a:srgbClr val="00B050"/>
                </a:solidFill>
              </a:rPr>
              <a:t>: </a:t>
            </a:r>
            <a:r>
              <a:rPr lang="nl-BE" sz="4000" dirty="0" smtClean="0">
                <a:solidFill>
                  <a:srgbClr val="00B050"/>
                </a:solidFill>
              </a:rPr>
              <a:t>100) x 2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xmlns="" id="{54F672D5-78A8-4ED8-9508-4150980AD65D}"/>
              </a:ext>
            </a:extLst>
          </p:cNvPr>
          <p:cNvSpPr txBox="1"/>
          <p:nvPr/>
        </p:nvSpPr>
        <p:spPr>
          <a:xfrm>
            <a:off x="6053867" y="4824629"/>
            <a:ext cx="2690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 = </a:t>
            </a:r>
            <a:r>
              <a:rPr lang="nl-BE" sz="4000" dirty="0">
                <a:solidFill>
                  <a:srgbClr val="00B050"/>
                </a:solidFill>
              </a:rPr>
              <a:t>0,335 x 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xmlns="" id="{A20C5852-0D1F-4A15-817C-FAAF800B13A4}"/>
              </a:ext>
            </a:extLst>
          </p:cNvPr>
          <p:cNvSpPr txBox="1"/>
          <p:nvPr/>
        </p:nvSpPr>
        <p:spPr>
          <a:xfrm>
            <a:off x="8553749" y="4849970"/>
            <a:ext cx="205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0,670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xmlns="" id="{03C3C9ED-7ADC-45E6-B1E7-5784478B5C16}"/>
              </a:ext>
            </a:extLst>
          </p:cNvPr>
          <p:cNvSpPr txBox="1"/>
          <p:nvPr/>
        </p:nvSpPr>
        <p:spPr>
          <a:xfrm>
            <a:off x="2359233" y="5519045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  </a:t>
            </a:r>
            <a:r>
              <a:rPr lang="nl-BE" sz="4000" dirty="0" smtClean="0">
                <a:solidFill>
                  <a:srgbClr val="00B050"/>
                </a:solidFill>
              </a:rPr>
              <a:t>(47 </a:t>
            </a:r>
            <a:r>
              <a:rPr lang="nl-BE" sz="4000" dirty="0">
                <a:solidFill>
                  <a:srgbClr val="00B050"/>
                </a:solidFill>
              </a:rPr>
              <a:t>: </a:t>
            </a:r>
            <a:r>
              <a:rPr lang="nl-BE" sz="4000" dirty="0" smtClean="0">
                <a:solidFill>
                  <a:srgbClr val="00B050"/>
                </a:solidFill>
              </a:rPr>
              <a:t>100) x 4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xmlns="" id="{0BB8EA8C-3CE6-4ACD-AA49-84369A791890}"/>
              </a:ext>
            </a:extLst>
          </p:cNvPr>
          <p:cNvSpPr txBox="1"/>
          <p:nvPr/>
        </p:nvSpPr>
        <p:spPr>
          <a:xfrm>
            <a:off x="5288089" y="5529348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0,47 x 4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xmlns="" id="{1E55A80A-E6E0-4578-AB1E-005385DBD7A9}"/>
              </a:ext>
            </a:extLst>
          </p:cNvPr>
          <p:cNvSpPr txBox="1"/>
          <p:nvPr/>
        </p:nvSpPr>
        <p:spPr>
          <a:xfrm>
            <a:off x="7335037" y="5504007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(0,47 x 2) + (0,47 x 2)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xmlns="" id="{DEE8B5DB-FF31-4C45-AADC-0EA433735FC1}"/>
              </a:ext>
            </a:extLst>
          </p:cNvPr>
          <p:cNvSpPr txBox="1"/>
          <p:nvPr/>
        </p:nvSpPr>
        <p:spPr>
          <a:xfrm>
            <a:off x="7398967" y="6032974"/>
            <a:ext cx="715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= </a:t>
            </a:r>
            <a:r>
              <a:rPr lang="nl-BE" sz="4000" dirty="0">
                <a:solidFill>
                  <a:srgbClr val="00B050"/>
                </a:solidFill>
              </a:rPr>
              <a:t>0,94 + 0,94</a:t>
            </a:r>
            <a:r>
              <a:rPr lang="nl-BE" sz="4000" dirty="0"/>
              <a:t> = </a:t>
            </a:r>
            <a:r>
              <a:rPr lang="nl-BE" sz="4000" dirty="0">
                <a:solidFill>
                  <a:srgbClr val="00B050"/>
                </a:solidFill>
              </a:rPr>
              <a:t>1,88</a:t>
            </a:r>
          </a:p>
        </p:txBody>
      </p:sp>
    </p:spTree>
    <p:extLst>
      <p:ext uri="{BB962C8B-B14F-4D97-AF65-F5344CB8AC3E}">
        <p14:creationId xmlns:p14="http://schemas.microsoft.com/office/powerpoint/2010/main" val="350779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42458" y="2402469"/>
            <a:ext cx="2336536" cy="728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0,4 x 0,6 =</a:t>
            </a:r>
            <a:endParaRPr lang="nl-BE" sz="40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56414" y="2402469"/>
            <a:ext cx="413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4 x 6 = 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783607" y="328625"/>
            <a:ext cx="6054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>
                <a:solidFill>
                  <a:srgbClr val="FF0000"/>
                </a:solidFill>
              </a:rPr>
              <a:t>V</a:t>
            </a:r>
            <a:r>
              <a:rPr lang="nl-BE" sz="2400" b="1" dirty="0" smtClean="0">
                <a:solidFill>
                  <a:srgbClr val="FF0000"/>
                </a:solidFill>
              </a:rPr>
              <a:t>ermenigvuldig </a:t>
            </a:r>
            <a:r>
              <a:rPr lang="nl-BE" sz="2400" b="1" dirty="0">
                <a:solidFill>
                  <a:srgbClr val="FF0000"/>
                </a:solidFill>
              </a:rPr>
              <a:t>alsof er geen komma’s staan, tel de cijfers na de komma in </a:t>
            </a:r>
            <a:r>
              <a:rPr lang="nl-BE" sz="2400" b="1" dirty="0" smtClean="0">
                <a:solidFill>
                  <a:srgbClr val="FF0000"/>
                </a:solidFill>
              </a:rPr>
              <a:t>beide </a:t>
            </a:r>
            <a:r>
              <a:rPr lang="nl-BE" sz="2400" b="1" dirty="0">
                <a:solidFill>
                  <a:srgbClr val="FF0000"/>
                </a:solidFill>
              </a:rPr>
              <a:t>factoren. </a:t>
            </a:r>
            <a:r>
              <a:rPr lang="nl-BE" sz="2400" b="1" dirty="0" smtClean="0">
                <a:solidFill>
                  <a:srgbClr val="FF0000"/>
                </a:solidFill>
              </a:rPr>
              <a:t/>
            </a:r>
            <a:br>
              <a:rPr lang="nl-BE" sz="2400" b="1" dirty="0" smtClean="0">
                <a:solidFill>
                  <a:srgbClr val="FF0000"/>
                </a:solidFill>
              </a:rPr>
            </a:br>
            <a:r>
              <a:rPr lang="nl-BE" sz="2400" b="1" dirty="0" smtClean="0">
                <a:solidFill>
                  <a:srgbClr val="FF0000"/>
                </a:solidFill>
              </a:rPr>
              <a:t>Zoveel </a:t>
            </a:r>
            <a:r>
              <a:rPr lang="nl-BE" sz="2400" b="1" dirty="0">
                <a:solidFill>
                  <a:srgbClr val="FF0000"/>
                </a:solidFill>
              </a:rPr>
              <a:t>cijfers moeten er in het product na de komma staan. 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976785" y="4536946"/>
            <a:ext cx="2674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0,12 x 0,8 =</a:t>
            </a:r>
            <a:endParaRPr lang="nl-BE" sz="4000" dirty="0"/>
          </a:p>
        </p:txBody>
      </p:sp>
      <p:sp>
        <p:nvSpPr>
          <p:cNvPr id="14" name="Tekstvak 13"/>
          <p:cNvSpPr txBox="1"/>
          <p:nvPr/>
        </p:nvSpPr>
        <p:spPr>
          <a:xfrm>
            <a:off x="3524658" y="4536946"/>
            <a:ext cx="1808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12 x 8 =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913387" y="2400789"/>
            <a:ext cx="653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FF0000"/>
                </a:solidFill>
              </a:rPr>
              <a:t>0,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264738" y="2402469"/>
            <a:ext cx="784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24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332981" y="4536946"/>
            <a:ext cx="219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80 + 16 =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073740" y="4552313"/>
            <a:ext cx="121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96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349660" y="4536946"/>
            <a:ext cx="121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FF0000"/>
                </a:solidFill>
              </a:rPr>
              <a:t>0,0</a:t>
            </a:r>
            <a:endParaRPr lang="nl-BE" sz="4000" dirty="0">
              <a:solidFill>
                <a:srgbClr val="FF0000"/>
              </a:solidFill>
            </a:endParaRPr>
          </a:p>
        </p:txBody>
      </p:sp>
      <p:cxnSp>
        <p:nvCxnSpPr>
          <p:cNvPr id="32" name="Rechte verbindingslijn met pijl 31"/>
          <p:cNvCxnSpPr/>
          <p:nvPr/>
        </p:nvCxnSpPr>
        <p:spPr>
          <a:xfrm>
            <a:off x="1552057" y="2959060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>
            <a:off x="2657328" y="2974654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350406" y="3422115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1 cijfer na de komma</a:t>
            </a:r>
            <a:endParaRPr lang="nl-BE" sz="2400" dirty="0"/>
          </a:p>
        </p:txBody>
      </p:sp>
      <p:sp>
        <p:nvSpPr>
          <p:cNvPr id="35" name="Tekstvak 34"/>
          <p:cNvSpPr txBox="1"/>
          <p:nvPr/>
        </p:nvSpPr>
        <p:spPr>
          <a:xfrm>
            <a:off x="1857098" y="3414318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1 cijfer na de komma</a:t>
            </a:r>
            <a:endParaRPr lang="nl-BE" sz="2400" dirty="0"/>
          </a:p>
        </p:txBody>
      </p:sp>
      <p:cxnSp>
        <p:nvCxnSpPr>
          <p:cNvPr id="36" name="Rechte verbindingslijn met pijl 35"/>
          <p:cNvCxnSpPr/>
          <p:nvPr/>
        </p:nvCxnSpPr>
        <p:spPr>
          <a:xfrm>
            <a:off x="5510798" y="2885729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>
            <a:off x="4863914" y="3408797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2</a:t>
            </a:r>
            <a:r>
              <a:rPr lang="nl-BE" sz="2400" dirty="0" smtClean="0"/>
              <a:t> cijfers na de komma</a:t>
            </a:r>
            <a:endParaRPr lang="nl-BE" sz="2400" dirty="0"/>
          </a:p>
        </p:txBody>
      </p:sp>
      <p:cxnSp>
        <p:nvCxnSpPr>
          <p:cNvPr id="38" name="Rechte verbindingslijn met pijl 37"/>
          <p:cNvCxnSpPr/>
          <p:nvPr/>
        </p:nvCxnSpPr>
        <p:spPr>
          <a:xfrm>
            <a:off x="1809142" y="5201054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2914413" y="5216648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607491" y="5640718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2</a:t>
            </a:r>
            <a:r>
              <a:rPr lang="nl-BE" sz="2400" dirty="0" smtClean="0"/>
              <a:t> cijfers na de komma</a:t>
            </a:r>
            <a:endParaRPr lang="nl-BE" sz="2400" dirty="0"/>
          </a:p>
        </p:txBody>
      </p:sp>
      <p:sp>
        <p:nvSpPr>
          <p:cNvPr id="41" name="Tekstvak 40"/>
          <p:cNvSpPr txBox="1"/>
          <p:nvPr/>
        </p:nvSpPr>
        <p:spPr>
          <a:xfrm>
            <a:off x="2367811" y="5671906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1 cijfer na de komma</a:t>
            </a:r>
            <a:endParaRPr lang="nl-BE" sz="2400" dirty="0"/>
          </a:p>
        </p:txBody>
      </p:sp>
      <p:cxnSp>
        <p:nvCxnSpPr>
          <p:cNvPr id="42" name="Rechte verbindingslijn met pijl 41"/>
          <p:cNvCxnSpPr/>
          <p:nvPr/>
        </p:nvCxnSpPr>
        <p:spPr>
          <a:xfrm>
            <a:off x="8285796" y="5084305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7626013" y="5628965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3 cijfers na de komma</a:t>
            </a:r>
            <a:endParaRPr lang="nl-BE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000432" y="114960"/>
            <a:ext cx="1946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2 x 0,9 = </a:t>
            </a:r>
            <a:endParaRPr lang="nl-BE" sz="4000" dirty="0"/>
          </a:p>
        </p:txBody>
      </p:sp>
      <p:sp>
        <p:nvSpPr>
          <p:cNvPr id="25" name="Tekstvak 24"/>
          <p:cNvSpPr txBox="1"/>
          <p:nvPr/>
        </p:nvSpPr>
        <p:spPr>
          <a:xfrm>
            <a:off x="2912207" y="114960"/>
            <a:ext cx="1635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2 x 9 =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342594" y="102369"/>
            <a:ext cx="818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18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37768" y="123327"/>
            <a:ext cx="1163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FF0000"/>
                </a:solidFill>
              </a:rPr>
              <a:t>,</a:t>
            </a:r>
            <a:endParaRPr lang="nl-BE" sz="4000" dirty="0">
              <a:solidFill>
                <a:srgbClr val="FF0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689360" y="1131735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1</a:t>
            </a:r>
            <a:r>
              <a:rPr lang="nl-BE" sz="2400" dirty="0" smtClean="0"/>
              <a:t> cijfer na de komma</a:t>
            </a:r>
            <a:endParaRPr lang="nl-BE" sz="2400" dirty="0"/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2121675" y="714732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4719378" y="704239"/>
            <a:ext cx="13252" cy="42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3822152" y="1126556"/>
            <a:ext cx="176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1</a:t>
            </a:r>
            <a:r>
              <a:rPr lang="nl-BE" sz="2400" dirty="0" smtClean="0"/>
              <a:t> cijfer na de komma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03983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34" grpId="0"/>
      <p:bldP spid="35" grpId="0"/>
      <p:bldP spid="37" grpId="0"/>
      <p:bldP spid="40" grpId="0"/>
      <p:bldP spid="41" grpId="0"/>
      <p:bldP spid="43" grpId="0"/>
      <p:bldP spid="25" grpId="0"/>
      <p:bldP spid="4" grpId="0"/>
      <p:bldP spid="5" grpId="0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30056" y="273153"/>
            <a:ext cx="439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0,12 : 3 = </a:t>
            </a:r>
            <a:endParaRPr lang="nl-BE" sz="4000" dirty="0"/>
          </a:p>
        </p:txBody>
      </p:sp>
      <p:sp>
        <p:nvSpPr>
          <p:cNvPr id="4" name="Tekstvak 3"/>
          <p:cNvSpPr txBox="1"/>
          <p:nvPr/>
        </p:nvSpPr>
        <p:spPr>
          <a:xfrm>
            <a:off x="703552" y="1273709"/>
            <a:ext cx="1973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4,5 : 9 = </a:t>
            </a:r>
            <a:endParaRPr lang="nl-BE" sz="4000" dirty="0"/>
          </a:p>
        </p:txBody>
      </p:sp>
      <p:sp>
        <p:nvSpPr>
          <p:cNvPr id="5" name="Tekstvak 4"/>
          <p:cNvSpPr txBox="1"/>
          <p:nvPr/>
        </p:nvSpPr>
        <p:spPr>
          <a:xfrm>
            <a:off x="2842195" y="273153"/>
            <a:ext cx="3227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(12 : 3) : 100 =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069496" y="273153"/>
            <a:ext cx="2112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4 : 100 =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943096" y="245965"/>
            <a:ext cx="2128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0,04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15691" y="1232469"/>
            <a:ext cx="2988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(45 : 9) : 10 =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718313" y="1232469"/>
            <a:ext cx="144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0,5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91783" y="4407091"/>
            <a:ext cx="8865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0,7 : 0,2 = </a:t>
            </a:r>
            <a:endParaRPr lang="nl-BE" sz="4000" dirty="0"/>
          </a:p>
        </p:txBody>
      </p:sp>
      <p:sp>
        <p:nvSpPr>
          <p:cNvPr id="12" name="Tekstvak 11"/>
          <p:cNvSpPr txBox="1"/>
          <p:nvPr/>
        </p:nvSpPr>
        <p:spPr>
          <a:xfrm>
            <a:off x="703552" y="2340122"/>
            <a:ext cx="8865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6</a:t>
            </a:r>
            <a:r>
              <a:rPr lang="nl-BE" sz="4000" dirty="0" smtClean="0"/>
              <a:t> : 0,06 = </a:t>
            </a:r>
            <a:endParaRPr lang="nl-BE" sz="4000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1987824" y="2875722"/>
            <a:ext cx="0" cy="57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974035" y="2875722"/>
            <a:ext cx="0" cy="57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192157" y="3050003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X 100</a:t>
            </a:r>
            <a:endParaRPr lang="nl-BE" dirty="0"/>
          </a:p>
        </p:txBody>
      </p:sp>
      <p:sp>
        <p:nvSpPr>
          <p:cNvPr id="18" name="Tekstvak 17"/>
          <p:cNvSpPr txBox="1"/>
          <p:nvPr/>
        </p:nvSpPr>
        <p:spPr>
          <a:xfrm>
            <a:off x="1205946" y="3075196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X 100</a:t>
            </a:r>
            <a:endParaRPr lang="nl-BE" dirty="0"/>
          </a:p>
        </p:txBody>
      </p:sp>
      <p:sp>
        <p:nvSpPr>
          <p:cNvPr id="19" name="Tekstvak 18"/>
          <p:cNvSpPr txBox="1"/>
          <p:nvPr/>
        </p:nvSpPr>
        <p:spPr>
          <a:xfrm>
            <a:off x="397564" y="3578064"/>
            <a:ext cx="1020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600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1795272" y="3573490"/>
            <a:ext cx="1020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6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2842195" y="2253979"/>
            <a:ext cx="202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600 : 6 =</a:t>
            </a:r>
            <a:endParaRPr lang="nl-BE" sz="4000" dirty="0">
              <a:solidFill>
                <a:srgbClr val="00B050"/>
              </a:solidFill>
            </a:endParaRPr>
          </a:p>
        </p:txBody>
      </p:sp>
      <p:cxnSp>
        <p:nvCxnSpPr>
          <p:cNvPr id="22" name="Rechte verbindingslijn met pijl 21"/>
          <p:cNvCxnSpPr/>
          <p:nvPr/>
        </p:nvCxnSpPr>
        <p:spPr>
          <a:xfrm>
            <a:off x="2282043" y="5021255"/>
            <a:ext cx="0" cy="57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>
            <a:off x="1268254" y="5021255"/>
            <a:ext cx="0" cy="57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664635" y="5193624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X 10</a:t>
            </a:r>
            <a:endParaRPr lang="nl-BE" dirty="0"/>
          </a:p>
        </p:txBody>
      </p:sp>
      <p:sp>
        <p:nvSpPr>
          <p:cNvPr id="25" name="Tekstvak 24"/>
          <p:cNvSpPr txBox="1"/>
          <p:nvPr/>
        </p:nvSpPr>
        <p:spPr>
          <a:xfrm>
            <a:off x="1659193" y="5194515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X 10</a:t>
            </a:r>
            <a:endParaRPr lang="nl-BE" dirty="0"/>
          </a:p>
        </p:txBody>
      </p:sp>
      <p:sp>
        <p:nvSpPr>
          <p:cNvPr id="26" name="Tekstvak 25"/>
          <p:cNvSpPr txBox="1"/>
          <p:nvPr/>
        </p:nvSpPr>
        <p:spPr>
          <a:xfrm>
            <a:off x="821634" y="5719023"/>
            <a:ext cx="1020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089491" y="5719023"/>
            <a:ext cx="1020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3048000" y="4360230"/>
            <a:ext cx="1510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7 : 2 = 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4796892" y="2240678"/>
            <a:ext cx="1842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100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407337" y="4334835"/>
            <a:ext cx="1458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rgbClr val="00B050"/>
                </a:solidFill>
              </a:rPr>
              <a:t>3,5</a:t>
            </a:r>
            <a:endParaRPr lang="nl-BE" sz="4000" dirty="0">
              <a:solidFill>
                <a:srgbClr val="00B05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865471" y="2340122"/>
            <a:ext cx="6061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rgbClr val="FF0000"/>
                </a:solidFill>
              </a:rPr>
              <a:t>De deler mag nooit een kommagetal zijn!</a:t>
            </a:r>
          </a:p>
          <a:p>
            <a:r>
              <a:rPr lang="nl-BE" sz="2400" dirty="0" smtClean="0">
                <a:solidFill>
                  <a:srgbClr val="FF0000"/>
                </a:solidFill>
              </a:rPr>
              <a:t>Ik moet dus de komma wegwerken.</a:t>
            </a:r>
            <a:endParaRPr lang="nl-B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6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783A21E3-A20E-4E7B-9AA2-D902B0B6F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542" y="1078060"/>
            <a:ext cx="5116916" cy="5116916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521A197D-E750-444B-978F-A1CFA5A508EB}"/>
              </a:ext>
            </a:extLst>
          </p:cNvPr>
          <p:cNvSpPr txBox="1"/>
          <p:nvPr/>
        </p:nvSpPr>
        <p:spPr>
          <a:xfrm>
            <a:off x="2689708" y="603675"/>
            <a:ext cx="681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u="sng" dirty="0"/>
              <a:t>Neem nu je rekenboek op p. 51</a:t>
            </a:r>
          </a:p>
        </p:txBody>
      </p:sp>
    </p:spTree>
    <p:extLst>
      <p:ext uri="{BB962C8B-B14F-4D97-AF65-F5344CB8AC3E}">
        <p14:creationId xmlns:p14="http://schemas.microsoft.com/office/powerpoint/2010/main" val="20579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495</Words>
  <Application>Microsoft Office PowerPoint</Application>
  <PresentationFormat>Breedbeeld</PresentationFormat>
  <Paragraphs>123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Yoeri M'Laïki</dc:creator>
  <cp:lastModifiedBy>Veerle De Munck</cp:lastModifiedBy>
  <cp:revision>12</cp:revision>
  <dcterms:created xsi:type="dcterms:W3CDTF">2020-05-05T20:31:12Z</dcterms:created>
  <dcterms:modified xsi:type="dcterms:W3CDTF">2020-05-09T20:12:27Z</dcterms:modified>
</cp:coreProperties>
</file>